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sldIdLst>
    <p:sldId id="265" r:id="rId2"/>
  </p:sldIdLst>
  <p:sldSz cx="11795125" cy="138985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59" d="100"/>
          <a:sy n="59" d="100"/>
        </p:scale>
        <p:origin x="636" y="-1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921" y="-17161"/>
            <a:ext cx="11830361" cy="13932884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8390" y="4873078"/>
            <a:ext cx="7516063" cy="3336429"/>
          </a:xfrm>
        </p:spPr>
        <p:txBody>
          <a:bodyPr anchor="b">
            <a:noAutofit/>
          </a:bodyPr>
          <a:lstStyle>
            <a:lvl1pPr algn="r">
              <a:defRPr sz="696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8390" y="8209504"/>
            <a:ext cx="7516063" cy="222299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89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9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9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8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7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9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2" y="1235428"/>
            <a:ext cx="8188110" cy="6897805"/>
          </a:xfrm>
        </p:spPr>
        <p:txBody>
          <a:bodyPr anchor="ctr">
            <a:normAutofit/>
          </a:bodyPr>
          <a:lstStyle>
            <a:lvl1pPr algn="l">
              <a:defRPr sz="567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2" y="9059804"/>
            <a:ext cx="8188110" cy="3183744"/>
          </a:xfrm>
        </p:spPr>
        <p:txBody>
          <a:bodyPr anchor="ctr">
            <a:normAutofit/>
          </a:bodyPr>
          <a:lstStyle>
            <a:lvl1pPr marL="0" indent="0" algn="l">
              <a:buNone/>
              <a:defRPr sz="232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6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548" y="1235428"/>
            <a:ext cx="7832693" cy="6125663"/>
          </a:xfrm>
        </p:spPr>
        <p:txBody>
          <a:bodyPr anchor="ctr">
            <a:normAutofit/>
          </a:bodyPr>
          <a:lstStyle>
            <a:lvl1pPr algn="l">
              <a:defRPr sz="567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0309" y="7361091"/>
            <a:ext cx="6991171" cy="77214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0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89742" indent="0">
              <a:buFontTx/>
              <a:buNone/>
              <a:defRPr/>
            </a:lvl2pPr>
            <a:lvl3pPr marL="1179485" indent="0">
              <a:buFontTx/>
              <a:buNone/>
              <a:defRPr/>
            </a:lvl3pPr>
            <a:lvl4pPr marL="1769227" indent="0">
              <a:buFontTx/>
              <a:buNone/>
              <a:defRPr/>
            </a:lvl4pPr>
            <a:lvl5pPr marL="235896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0" y="9059804"/>
            <a:ext cx="8188112" cy="3183744"/>
          </a:xfrm>
        </p:spPr>
        <p:txBody>
          <a:bodyPr anchor="ctr">
            <a:normAutofit/>
          </a:bodyPr>
          <a:lstStyle>
            <a:lvl1pPr marL="0" indent="0" algn="l">
              <a:buNone/>
              <a:defRPr sz="232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22664" y="1601796"/>
            <a:ext cx="589910" cy="1185119"/>
          </a:xfrm>
          <a:prstGeom prst="rect">
            <a:avLst/>
          </a:prstGeom>
        </p:spPr>
        <p:txBody>
          <a:bodyPr vert="horz" lIns="117951" tIns="58976" rIns="117951" bIns="58976" rtlCol="0" anchor="ctr">
            <a:noAutofit/>
          </a:bodyPr>
          <a:lstStyle/>
          <a:p>
            <a:pPr lvl="0"/>
            <a:r>
              <a:rPr lang="en-US" sz="103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04064" y="5849953"/>
            <a:ext cx="589910" cy="1185119"/>
          </a:xfrm>
          <a:prstGeom prst="rect">
            <a:avLst/>
          </a:prstGeom>
        </p:spPr>
        <p:txBody>
          <a:bodyPr vert="horz" lIns="117951" tIns="58976" rIns="117951" bIns="58976" rtlCol="0" anchor="ctr">
            <a:noAutofit/>
          </a:bodyPr>
          <a:lstStyle/>
          <a:p>
            <a:pPr lvl="0"/>
            <a:r>
              <a:rPr lang="en-US" sz="103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812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0" y="3915407"/>
            <a:ext cx="8188112" cy="5260012"/>
          </a:xfrm>
        </p:spPr>
        <p:txBody>
          <a:bodyPr anchor="b">
            <a:normAutofit/>
          </a:bodyPr>
          <a:lstStyle>
            <a:lvl1pPr algn="l">
              <a:defRPr sz="567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0" y="9175419"/>
            <a:ext cx="8188112" cy="3068129"/>
          </a:xfrm>
        </p:spPr>
        <p:txBody>
          <a:bodyPr anchor="t">
            <a:normAutofit/>
          </a:bodyPr>
          <a:lstStyle>
            <a:lvl1pPr marL="0" indent="0" algn="l">
              <a:buNone/>
              <a:defRPr sz="232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85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548" y="1235428"/>
            <a:ext cx="7832693" cy="6125663"/>
          </a:xfrm>
        </p:spPr>
        <p:txBody>
          <a:bodyPr anchor="ctr">
            <a:normAutofit/>
          </a:bodyPr>
          <a:lstStyle>
            <a:lvl1pPr algn="l">
              <a:defRPr sz="567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86338" y="8133233"/>
            <a:ext cx="8188113" cy="10421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09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89742" indent="0">
              <a:buFontTx/>
              <a:buNone/>
              <a:defRPr/>
            </a:lvl2pPr>
            <a:lvl3pPr marL="1179485" indent="0">
              <a:buFontTx/>
              <a:buNone/>
              <a:defRPr/>
            </a:lvl3pPr>
            <a:lvl4pPr marL="1769227" indent="0">
              <a:buFontTx/>
              <a:buNone/>
              <a:defRPr/>
            </a:lvl4pPr>
            <a:lvl5pPr marL="235896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0" y="9175419"/>
            <a:ext cx="8188112" cy="3068129"/>
          </a:xfrm>
        </p:spPr>
        <p:txBody>
          <a:bodyPr anchor="t">
            <a:normAutofit/>
          </a:bodyPr>
          <a:lstStyle>
            <a:lvl1pPr marL="0" indent="0" algn="l">
              <a:buNone/>
              <a:defRPr sz="232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22664" y="1601796"/>
            <a:ext cx="589910" cy="1185119"/>
          </a:xfrm>
          <a:prstGeom prst="rect">
            <a:avLst/>
          </a:prstGeom>
        </p:spPr>
        <p:txBody>
          <a:bodyPr vert="horz" lIns="117951" tIns="58976" rIns="117951" bIns="58976" rtlCol="0" anchor="ctr">
            <a:noAutofit/>
          </a:bodyPr>
          <a:lstStyle/>
          <a:p>
            <a:pPr lvl="0"/>
            <a:r>
              <a:rPr lang="en-US" sz="103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04064" y="5849953"/>
            <a:ext cx="589910" cy="1185119"/>
          </a:xfrm>
          <a:prstGeom prst="rect">
            <a:avLst/>
          </a:prstGeom>
        </p:spPr>
        <p:txBody>
          <a:bodyPr vert="horz" lIns="117951" tIns="58976" rIns="117951" bIns="58976" rtlCol="0" anchor="ctr">
            <a:noAutofit/>
          </a:bodyPr>
          <a:lstStyle/>
          <a:p>
            <a:pPr lvl="0"/>
            <a:r>
              <a:rPr lang="en-US" sz="103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135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402" y="1235428"/>
            <a:ext cx="8180049" cy="6125663"/>
          </a:xfrm>
        </p:spPr>
        <p:txBody>
          <a:bodyPr anchor="ctr">
            <a:normAutofit/>
          </a:bodyPr>
          <a:lstStyle>
            <a:lvl1pPr algn="l">
              <a:defRPr sz="567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86338" y="8133233"/>
            <a:ext cx="8188113" cy="10421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096">
                <a:solidFill>
                  <a:schemeClr val="accent1"/>
                </a:solidFill>
              </a:defRPr>
            </a:lvl1pPr>
            <a:lvl2pPr marL="589742" indent="0">
              <a:buFontTx/>
              <a:buNone/>
              <a:defRPr/>
            </a:lvl2pPr>
            <a:lvl3pPr marL="1179485" indent="0">
              <a:buFontTx/>
              <a:buNone/>
              <a:defRPr/>
            </a:lvl3pPr>
            <a:lvl4pPr marL="1769227" indent="0">
              <a:buFontTx/>
              <a:buNone/>
              <a:defRPr/>
            </a:lvl4pPr>
            <a:lvl5pPr marL="235896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0" y="9175419"/>
            <a:ext cx="8188112" cy="3068129"/>
          </a:xfrm>
        </p:spPr>
        <p:txBody>
          <a:bodyPr anchor="t">
            <a:normAutofit/>
          </a:bodyPr>
          <a:lstStyle>
            <a:lvl1pPr marL="0" indent="0" algn="l">
              <a:buNone/>
              <a:defRPr sz="232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31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44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10317" y="1235429"/>
            <a:ext cx="1262600" cy="1064269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6340" y="1235429"/>
            <a:ext cx="6701223" cy="106426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2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6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7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0" y="5473636"/>
            <a:ext cx="8188112" cy="3701786"/>
          </a:xfrm>
        </p:spPr>
        <p:txBody>
          <a:bodyPr anchor="b"/>
          <a:lstStyle>
            <a:lvl1pPr algn="l">
              <a:defRPr sz="5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0" y="9175419"/>
            <a:ext cx="8188112" cy="1743704"/>
          </a:xfrm>
        </p:spPr>
        <p:txBody>
          <a:bodyPr anchor="t"/>
          <a:lstStyle>
            <a:lvl1pPr marL="0" indent="0" algn="l">
              <a:buNone/>
              <a:defRPr sz="25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5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2" y="1235428"/>
            <a:ext cx="8188110" cy="26767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6342" y="4378694"/>
            <a:ext cx="3983446" cy="7864852"/>
          </a:xfrm>
        </p:spPr>
        <p:txBody>
          <a:bodyPr>
            <a:normAutofit/>
          </a:bodyPr>
          <a:lstStyle>
            <a:lvl1pPr>
              <a:defRPr sz="2322"/>
            </a:lvl1pPr>
            <a:lvl2pPr>
              <a:defRPr sz="2064"/>
            </a:lvl2pPr>
            <a:lvl3pPr>
              <a:defRPr sz="1806"/>
            </a:lvl3pPr>
            <a:lvl4pPr>
              <a:defRPr sz="1548"/>
            </a:lvl4pPr>
            <a:lvl5pPr>
              <a:defRPr sz="1548"/>
            </a:lvl5pPr>
            <a:lvl6pPr>
              <a:defRPr sz="1548"/>
            </a:lvl6pPr>
            <a:lvl7pPr>
              <a:defRPr sz="1548"/>
            </a:lvl7pPr>
            <a:lvl8pPr>
              <a:defRPr sz="1548"/>
            </a:lvl8pPr>
            <a:lvl9pPr>
              <a:defRPr sz="154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005" y="4378697"/>
            <a:ext cx="3983447" cy="7864854"/>
          </a:xfrm>
        </p:spPr>
        <p:txBody>
          <a:bodyPr>
            <a:normAutofit/>
          </a:bodyPr>
          <a:lstStyle>
            <a:lvl1pPr>
              <a:defRPr sz="2322"/>
            </a:lvl1pPr>
            <a:lvl2pPr>
              <a:defRPr sz="2064"/>
            </a:lvl2pPr>
            <a:lvl3pPr>
              <a:defRPr sz="1806"/>
            </a:lvl3pPr>
            <a:lvl4pPr>
              <a:defRPr sz="1548"/>
            </a:lvl4pPr>
            <a:lvl5pPr>
              <a:defRPr sz="1548"/>
            </a:lvl5pPr>
            <a:lvl6pPr>
              <a:defRPr sz="1548"/>
            </a:lvl6pPr>
            <a:lvl7pPr>
              <a:defRPr sz="1548"/>
            </a:lvl7pPr>
            <a:lvl8pPr>
              <a:defRPr sz="1548"/>
            </a:lvl8pPr>
            <a:lvl9pPr>
              <a:defRPr sz="154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9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1" y="1235428"/>
            <a:ext cx="8188109" cy="26767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1" y="4379493"/>
            <a:ext cx="3986752" cy="1167864"/>
          </a:xfrm>
        </p:spPr>
        <p:txBody>
          <a:bodyPr anchor="b">
            <a:noAutofit/>
          </a:bodyPr>
          <a:lstStyle>
            <a:lvl1pPr marL="0" indent="0">
              <a:buNone/>
              <a:defRPr sz="3096" b="0"/>
            </a:lvl1pPr>
            <a:lvl2pPr marL="589742" indent="0">
              <a:buNone/>
              <a:defRPr sz="2580" b="1"/>
            </a:lvl2pPr>
            <a:lvl3pPr marL="1179485" indent="0">
              <a:buNone/>
              <a:defRPr sz="2322" b="1"/>
            </a:lvl3pPr>
            <a:lvl4pPr marL="1769227" indent="0">
              <a:buNone/>
              <a:defRPr sz="2064" b="1"/>
            </a:lvl4pPr>
            <a:lvl5pPr marL="2358969" indent="0">
              <a:buNone/>
              <a:defRPr sz="2064" b="1"/>
            </a:lvl5pPr>
            <a:lvl6pPr marL="2948711" indent="0">
              <a:buNone/>
              <a:defRPr sz="2064" b="1"/>
            </a:lvl6pPr>
            <a:lvl7pPr marL="3538454" indent="0">
              <a:buNone/>
              <a:defRPr sz="2064" b="1"/>
            </a:lvl7pPr>
            <a:lvl8pPr marL="4128196" indent="0">
              <a:buNone/>
              <a:defRPr sz="2064" b="1"/>
            </a:lvl8pPr>
            <a:lvl9pPr marL="4717938" indent="0">
              <a:buNone/>
              <a:defRPr sz="20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341" y="5547360"/>
            <a:ext cx="3986752" cy="66961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7697" y="4379493"/>
            <a:ext cx="3986752" cy="1167864"/>
          </a:xfrm>
        </p:spPr>
        <p:txBody>
          <a:bodyPr anchor="b">
            <a:noAutofit/>
          </a:bodyPr>
          <a:lstStyle>
            <a:lvl1pPr marL="0" indent="0">
              <a:buNone/>
              <a:defRPr sz="3096" b="0"/>
            </a:lvl1pPr>
            <a:lvl2pPr marL="589742" indent="0">
              <a:buNone/>
              <a:defRPr sz="2580" b="1"/>
            </a:lvl2pPr>
            <a:lvl3pPr marL="1179485" indent="0">
              <a:buNone/>
              <a:defRPr sz="2322" b="1"/>
            </a:lvl3pPr>
            <a:lvl4pPr marL="1769227" indent="0">
              <a:buNone/>
              <a:defRPr sz="2064" b="1"/>
            </a:lvl4pPr>
            <a:lvl5pPr marL="2358969" indent="0">
              <a:buNone/>
              <a:defRPr sz="2064" b="1"/>
            </a:lvl5pPr>
            <a:lvl6pPr marL="2948711" indent="0">
              <a:buNone/>
              <a:defRPr sz="2064" b="1"/>
            </a:lvl6pPr>
            <a:lvl7pPr marL="3538454" indent="0">
              <a:buNone/>
              <a:defRPr sz="2064" b="1"/>
            </a:lvl7pPr>
            <a:lvl8pPr marL="4128196" indent="0">
              <a:buNone/>
              <a:defRPr sz="2064" b="1"/>
            </a:lvl8pPr>
            <a:lvl9pPr marL="4717938" indent="0">
              <a:buNone/>
              <a:defRPr sz="20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7697" y="5547360"/>
            <a:ext cx="3986752" cy="66961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8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1" y="1235428"/>
            <a:ext cx="8188110" cy="26767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0" y="3037102"/>
            <a:ext cx="3599141" cy="2590965"/>
          </a:xfrm>
        </p:spPr>
        <p:txBody>
          <a:bodyPr anchor="b">
            <a:normAutofit/>
          </a:bodyPr>
          <a:lstStyle>
            <a:lvl1pPr>
              <a:defRPr sz="25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697" y="1043559"/>
            <a:ext cx="4367753" cy="1119999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340" y="5628066"/>
            <a:ext cx="3599141" cy="5237697"/>
          </a:xfrm>
        </p:spPr>
        <p:txBody>
          <a:bodyPr>
            <a:normAutofit/>
          </a:bodyPr>
          <a:lstStyle>
            <a:lvl1pPr marL="0" indent="0">
              <a:buNone/>
              <a:defRPr sz="1806"/>
            </a:lvl1pPr>
            <a:lvl2pPr marL="442307" indent="0">
              <a:buNone/>
              <a:defRPr sz="1354"/>
            </a:lvl2pPr>
            <a:lvl3pPr marL="884613" indent="0">
              <a:buNone/>
              <a:defRPr sz="1161"/>
            </a:lvl3pPr>
            <a:lvl4pPr marL="1326920" indent="0">
              <a:buNone/>
              <a:defRPr sz="967"/>
            </a:lvl4pPr>
            <a:lvl5pPr marL="1769227" indent="0">
              <a:buNone/>
              <a:defRPr sz="967"/>
            </a:lvl5pPr>
            <a:lvl6pPr marL="2211534" indent="0">
              <a:buNone/>
              <a:defRPr sz="967"/>
            </a:lvl6pPr>
            <a:lvl7pPr marL="2653840" indent="0">
              <a:buNone/>
              <a:defRPr sz="967"/>
            </a:lvl7pPr>
            <a:lvl8pPr marL="3096147" indent="0">
              <a:buNone/>
              <a:defRPr sz="967"/>
            </a:lvl8pPr>
            <a:lvl9pPr marL="3538454" indent="0">
              <a:buNone/>
              <a:defRPr sz="9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9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1" y="9728994"/>
            <a:ext cx="8188110" cy="1148563"/>
          </a:xfrm>
        </p:spPr>
        <p:txBody>
          <a:bodyPr anchor="b">
            <a:normAutofit/>
          </a:bodyPr>
          <a:lstStyle>
            <a:lvl1pPr algn="l">
              <a:defRPr sz="309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341" y="1235428"/>
            <a:ext cx="8188110" cy="7793811"/>
          </a:xfrm>
        </p:spPr>
        <p:txBody>
          <a:bodyPr anchor="t">
            <a:normAutofit/>
          </a:bodyPr>
          <a:lstStyle>
            <a:lvl1pPr marL="0" indent="0" algn="ctr">
              <a:buNone/>
              <a:defRPr sz="2064"/>
            </a:lvl1pPr>
            <a:lvl2pPr marL="589742" indent="0">
              <a:buNone/>
              <a:defRPr sz="2064"/>
            </a:lvl2pPr>
            <a:lvl3pPr marL="1179485" indent="0">
              <a:buNone/>
              <a:defRPr sz="2064"/>
            </a:lvl3pPr>
            <a:lvl4pPr marL="1769227" indent="0">
              <a:buNone/>
              <a:defRPr sz="2064"/>
            </a:lvl4pPr>
            <a:lvl5pPr marL="2358969" indent="0">
              <a:buNone/>
              <a:defRPr sz="2064"/>
            </a:lvl5pPr>
            <a:lvl6pPr marL="2948711" indent="0">
              <a:buNone/>
              <a:defRPr sz="2064"/>
            </a:lvl6pPr>
            <a:lvl7pPr marL="3538454" indent="0">
              <a:buNone/>
              <a:defRPr sz="2064"/>
            </a:lvl7pPr>
            <a:lvl8pPr marL="4128196" indent="0">
              <a:buNone/>
              <a:defRPr sz="2064"/>
            </a:lvl8pPr>
            <a:lvl9pPr marL="4717938" indent="0">
              <a:buNone/>
              <a:defRPr sz="206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341" y="10877557"/>
            <a:ext cx="8188110" cy="1365991"/>
          </a:xfrm>
        </p:spPr>
        <p:txBody>
          <a:bodyPr>
            <a:normAutofit/>
          </a:bodyPr>
          <a:lstStyle>
            <a:lvl1pPr marL="0" indent="0">
              <a:buNone/>
              <a:defRPr sz="1548"/>
            </a:lvl1pPr>
            <a:lvl2pPr marL="589742" indent="0">
              <a:buNone/>
              <a:defRPr sz="1548"/>
            </a:lvl2pPr>
            <a:lvl3pPr marL="1179485" indent="0">
              <a:buNone/>
              <a:defRPr sz="1290"/>
            </a:lvl3pPr>
            <a:lvl4pPr marL="1769227" indent="0">
              <a:buNone/>
              <a:defRPr sz="1161"/>
            </a:lvl4pPr>
            <a:lvl5pPr marL="2358969" indent="0">
              <a:buNone/>
              <a:defRPr sz="1161"/>
            </a:lvl5pPr>
            <a:lvl6pPr marL="2948711" indent="0">
              <a:buNone/>
              <a:defRPr sz="1161"/>
            </a:lvl6pPr>
            <a:lvl7pPr marL="3538454" indent="0">
              <a:buNone/>
              <a:defRPr sz="1161"/>
            </a:lvl7pPr>
            <a:lvl8pPr marL="4128196" indent="0">
              <a:buNone/>
              <a:defRPr sz="1161"/>
            </a:lvl8pPr>
            <a:lvl9pPr marL="4717938" indent="0">
              <a:buNone/>
              <a:defRPr sz="116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9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0921" y="-17161"/>
            <a:ext cx="11830362" cy="13932884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6341" y="1235428"/>
            <a:ext cx="8188109" cy="26767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1" y="4378697"/>
            <a:ext cx="8188110" cy="7864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2407" y="12243551"/>
            <a:ext cx="882483" cy="739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D71B-7EF9-4C1F-B90C-1F636C86FD3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6341" y="12243551"/>
            <a:ext cx="5963314" cy="739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3185" y="12243551"/>
            <a:ext cx="661267" cy="739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1">
                <a:solidFill>
                  <a:schemeClr val="accent1"/>
                </a:solidFill>
              </a:defRPr>
            </a:lvl1pPr>
          </a:lstStyle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</p:sldLayoutIdLst>
  <p:txStyles>
    <p:titleStyle>
      <a:lvl1pPr algn="l" defTabSz="589742" rtl="0" eaLnBrk="1" latinLnBrk="0" hangingPunct="1">
        <a:spcBef>
          <a:spcPct val="0"/>
        </a:spcBef>
        <a:buNone/>
        <a:defRPr sz="464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42307" indent="-442307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58331" indent="-368589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474356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064098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653840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243583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833325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423067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012809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1pPr>
      <a:lvl2pPr marL="589742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2pPr>
      <a:lvl3pPr marL="1179485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3pPr>
      <a:lvl4pPr marL="1769227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4pPr>
      <a:lvl5pPr marL="2358969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5pPr>
      <a:lvl6pPr marL="2948711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6pPr>
      <a:lvl7pPr marL="3538454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7pPr>
      <a:lvl8pPr marL="4128196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8pPr>
      <a:lvl9pPr marL="4717938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4211081">
            <a:off x="4895241" y="2024637"/>
            <a:ext cx="1466636" cy="152762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8"/>
          </a:p>
        </p:txBody>
      </p:sp>
      <p:sp>
        <p:nvSpPr>
          <p:cNvPr id="8" name="TextBox 7"/>
          <p:cNvSpPr txBox="1"/>
          <p:nvPr/>
        </p:nvSpPr>
        <p:spPr>
          <a:xfrm>
            <a:off x="4049266" y="11589107"/>
            <a:ext cx="38132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cs typeface="B Mitra" panose="00000400000000000000" pitchFamily="2" charset="-78"/>
              </a:rPr>
              <a:t>زمان: </a:t>
            </a:r>
            <a:r>
              <a:rPr lang="en-US" sz="2000" b="1" dirty="0"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cs typeface="B Mitra" panose="00000400000000000000" pitchFamily="2" charset="-78"/>
              </a:rPr>
              <a:t>27 ابان </a:t>
            </a:r>
            <a:r>
              <a:rPr lang="fa-IR" sz="2000" b="1" dirty="0" smtClean="0">
                <a:cs typeface="B Mitra" panose="00000400000000000000" pitchFamily="2" charset="-78"/>
              </a:rPr>
              <a:t>1402</a:t>
            </a:r>
            <a:endParaRPr lang="fa-IR" sz="2000" b="1" dirty="0">
              <a:cs typeface="B Mitra" panose="00000400000000000000" pitchFamily="2" charset="-78"/>
            </a:endParaRPr>
          </a:p>
          <a:p>
            <a:pPr algn="ctr"/>
            <a:endParaRPr lang="fa-IR" sz="2000" b="1" dirty="0">
              <a:cs typeface="B Mitra" panose="00000400000000000000" pitchFamily="2" charset="-78"/>
            </a:endParaRP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دانشکده پرستاری و مامایی </a:t>
            </a: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کلاس </a:t>
            </a:r>
            <a:r>
              <a:rPr lang="fa-IR" sz="2000" b="1" dirty="0" smtClean="0">
                <a:cs typeface="B Mitra" panose="00000400000000000000" pitchFamily="2" charset="-78"/>
              </a:rPr>
              <a:t>112</a:t>
            </a: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ساعت 12:30</a:t>
            </a:r>
            <a:endParaRPr lang="fa-IR" sz="2000" b="1" dirty="0">
              <a:cs typeface="B Mitra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5064" y="8790816"/>
            <a:ext cx="69477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cs typeface="B Mitra" panose="00000400000000000000" pitchFamily="2" charset="-78"/>
              </a:defRPr>
            </a:lvl1pPr>
          </a:lstStyle>
          <a:p>
            <a:r>
              <a:rPr lang="fa-IR" dirty="0" smtClean="0"/>
              <a:t>ارائه دهنده: </a:t>
            </a:r>
          </a:p>
          <a:p>
            <a:pPr rtl="1"/>
            <a:r>
              <a:rPr lang="fa-IR" dirty="0" smtClean="0"/>
              <a:t>سرکار خانم کوثر پورحسن</a:t>
            </a:r>
          </a:p>
          <a:p>
            <a:pPr rtl="1"/>
            <a:endParaRPr lang="fa-IR" dirty="0" smtClean="0"/>
          </a:p>
          <a:p>
            <a:pPr rtl="1"/>
            <a:r>
              <a:rPr lang="fa-IR" dirty="0" smtClean="0"/>
              <a:t>استاد </a:t>
            </a:r>
            <a:r>
              <a:rPr lang="fa-IR" dirty="0" smtClean="0"/>
              <a:t>راهنما</a:t>
            </a:r>
          </a:p>
          <a:p>
            <a:pPr rtl="1"/>
            <a:r>
              <a:rPr lang="fa-IR" dirty="0" smtClean="0"/>
              <a:t>دکتر مهسا مطبوعی</a:t>
            </a:r>
          </a:p>
          <a:p>
            <a:r>
              <a:rPr lang="fa-IR" dirty="0" smtClean="0"/>
              <a:t> گروه پرستاری سلامت جامعه</a:t>
            </a:r>
            <a:endParaRPr lang="fa-IR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12" name="Rectangle 11"/>
          <p:cNvSpPr/>
          <p:nvPr/>
        </p:nvSpPr>
        <p:spPr>
          <a:xfrm>
            <a:off x="-750204" y="12177741"/>
            <a:ext cx="2869524" cy="36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888" b="1" dirty="0">
                <a:solidFill>
                  <a:srgbClr val="000000"/>
                </a:solidFill>
                <a:latin typeface="irans"/>
              </a:rPr>
              <a:t>لینک ثبت نام:</a:t>
            </a:r>
          </a:p>
          <a:p>
            <a:pPr rtl="1"/>
            <a:endParaRPr lang="fa-IR" sz="888" dirty="0">
              <a:solidFill>
                <a:srgbClr val="000000"/>
              </a:solidFill>
              <a:latin typeface="iran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42" y="12337201"/>
            <a:ext cx="1049232" cy="10492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2499" y="4058034"/>
            <a:ext cx="10292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ژورنال </a:t>
            </a:r>
            <a:r>
              <a:rPr lang="fa-IR" sz="3600" b="1" dirty="0">
                <a:cs typeface="B Nazanin" panose="00000400000000000000" pitchFamily="2" charset="-78"/>
              </a:rPr>
              <a:t>کلاب </a:t>
            </a:r>
            <a:r>
              <a:rPr lang="fa-IR" sz="3600" b="1" dirty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بررسی سیستماتیک موانع و توانمندسازهای مرتبط </a:t>
            </a:r>
            <a:r>
              <a:rPr lang="fa-IR" sz="36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بررسی سیستماتیک موانع و </a:t>
            </a:r>
            <a:r>
              <a:rPr lang="fa-IR" sz="3600" b="1" dirty="0" smtClean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توانمندسازیهای </a:t>
            </a:r>
            <a:r>
              <a:rPr lang="fa-IR" sz="36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مرتبط با دریافت واکسن </a:t>
            </a:r>
            <a:r>
              <a:rPr lang="fa-IR" sz="3600" b="1" dirty="0" smtClean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آنفولانزا در میان کارکنان خانه سالمندان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</p:txBody>
      </p:sp>
      <p:pic>
        <p:nvPicPr>
          <p:cNvPr id="16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79032" y="6050511"/>
            <a:ext cx="5276190" cy="24190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TextBox 19"/>
          <p:cNvSpPr txBox="1"/>
          <p:nvPr/>
        </p:nvSpPr>
        <p:spPr>
          <a:xfrm>
            <a:off x="2335064" y="2987646"/>
            <a:ext cx="7364127" cy="832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Mitra" panose="00000400000000000000" pitchFamily="2" charset="-78"/>
              </a:rPr>
              <a:t>دفتر توسعه آموزش دانشکده پرستاری و مامایی با همکاری شبکه ملی تحقیقات پرستاری برگزار می کند </a:t>
            </a:r>
            <a:endParaRPr lang="en-US" sz="2400" b="1" dirty="0">
              <a:cs typeface="B Mitra" panose="00000400000000000000" pitchFamily="2" charset="-7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753" y="349109"/>
            <a:ext cx="2369189" cy="224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200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73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Mitra</vt:lpstr>
      <vt:lpstr>B Nazanin</vt:lpstr>
      <vt:lpstr>irans</vt:lpstr>
      <vt:lpstr>Tahoma</vt:lpstr>
      <vt:lpstr>Times New Roman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45</cp:revision>
  <dcterms:created xsi:type="dcterms:W3CDTF">2023-02-15T08:18:29Z</dcterms:created>
  <dcterms:modified xsi:type="dcterms:W3CDTF">2023-12-11T17:00:51Z</dcterms:modified>
</cp:coreProperties>
</file>